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8A7F"/>
    <a:srgbClr val="BF4342"/>
    <a:srgbClr val="8C1C13"/>
    <a:srgbClr val="E7D7C1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B6A79B-79FF-492C-B27A-ED93F0EBE5AA}" v="23" dt="2023-06-06T14:00:53.7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16" autoAdjust="0"/>
  </p:normalViewPr>
  <p:slideViewPr>
    <p:cSldViewPr snapToGrid="0">
      <p:cViewPr varScale="1">
        <p:scale>
          <a:sx n="69" d="100"/>
          <a:sy n="69" d="100"/>
        </p:scale>
        <p:origin x="161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532F35-0119-45F0-9520-3D87538A0750}" type="datetimeFigureOut">
              <a:rPr lang="fr-CA" smtClean="0"/>
              <a:t>2023-09-19</a:t>
            </a:fld>
            <a:endParaRPr lang="fr-CA"/>
          </a:p>
        </p:txBody>
      </p:sp>
      <p:sp>
        <p:nvSpPr>
          <p:cNvPr id="4" name="Espace réservé de l'image de diapositive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/>
              <a:t>Cliquez pour 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29E2E-D129-418D-95DB-1675D8EDFA95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4678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3346707" y="3886200"/>
            <a:ext cx="3374136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spc="0" baseline="0" dirty="0">
                <a:solidFill>
                  <a:schemeClr val="accent1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8A2F17EA-EFE7-4229-8CC7-1811C56350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spc="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marL="230292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bg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8E211B8-8563-4519-9AEE-21923AF1C651}"/>
              </a:ext>
            </a:extLst>
          </p:cNvPr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7827264" y="3922776"/>
            <a:ext cx="1078992" cy="1078992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1800" b="1">
                <a:ln>
                  <a:noFill/>
                </a:ln>
                <a:solidFill>
                  <a:schemeClr val="accent1"/>
                </a:solidFill>
              </a:defRPr>
            </a:lvl1pPr>
          </a:lstStyle>
          <a:p>
            <a:pPr marL="112608" lvl="0" indent="-112608" algn="ctr" defTabSz="914400">
              <a:spcBef>
                <a:spcPts val="1000"/>
              </a:spcBef>
            </a:pPr>
            <a:r>
              <a:rPr lang="en-US" dirty="0"/>
              <a:t>Add Icon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938E77-266C-48C7-80FE-F935050BE8C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858" y="768350"/>
            <a:ext cx="2807208" cy="2670048"/>
          </a:xfrm>
        </p:spPr>
        <p:txBody>
          <a:bodyPr>
            <a:normAutofit/>
          </a:bodyPr>
          <a:lstStyle>
            <a:lvl1pPr marL="0" indent="0">
              <a:lnSpc>
                <a:spcPts val="2600"/>
              </a:lnSpc>
              <a:buFont typeface="Arial" panose="020B0604020202020204" pitchFamily="34" charset="0"/>
              <a:buNone/>
              <a:defRPr sz="2000"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5">
            <a:extLst>
              <a:ext uri="{FF2B5EF4-FFF2-40B4-BE49-F238E27FC236}">
                <a16:creationId xmlns:a16="http://schemas.microsoft.com/office/drawing/2014/main" id="{1D9B5B59-BC60-4443-AB00-3CA587F70CC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58013" y="5138420"/>
            <a:ext cx="2816225" cy="1554480"/>
          </a:xfrm>
        </p:spPr>
        <p:txBody>
          <a:bodyPr/>
          <a:lstStyle>
            <a:lvl1pPr marL="0" indent="0" algn="ctr">
              <a:lnSpc>
                <a:spcPts val="5200"/>
              </a:lnSpc>
              <a:buFont typeface="Arial" panose="020B0604020202020204" pitchFamily="34" charset="0"/>
              <a:buNone/>
              <a:defRPr sz="48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90882617-F0AB-428F-85CF-B87E0D6BC73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58013" y="6923314"/>
            <a:ext cx="2816225" cy="609374"/>
          </a:xfrm>
        </p:spPr>
        <p:txBody>
          <a:bodyPr/>
          <a:lstStyle>
            <a:lvl1pPr marL="0" indent="0" algn="ctr">
              <a:lnSpc>
                <a:spcPct val="13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3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84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Op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0" y="3886194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6251448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none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308152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8104" y="1133856"/>
            <a:ext cx="2898648" cy="2496312"/>
          </a:xfrm>
        </p:spPr>
        <p:txBody>
          <a:bodyPr vert="horz" lIns="45720" tIns="45720" rIns="45720" bIns="45720" rtlCol="0">
            <a:normAutofit/>
          </a:bodyPr>
          <a:lstStyle>
            <a:lvl1pPr marL="0" indent="0">
              <a:spcBef>
                <a:spcPts val="1000"/>
              </a:spcBef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37557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3886194"/>
            <a:ext cx="6720843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16" name="Text Placeholder 19">
            <a:extLst>
              <a:ext uri="{FF2B5EF4-FFF2-40B4-BE49-F238E27FC236}">
                <a16:creationId xmlns:a16="http://schemas.microsoft.com/office/drawing/2014/main" id="{6EA9E0F0-2EA0-4D8C-A4E2-A7862C2E6D3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8645" y="4663440"/>
            <a:ext cx="2907792" cy="365760"/>
          </a:xfrm>
        </p:spPr>
        <p:txBody>
          <a:bodyPr vert="horz" lIns="0" tIns="45720" rIns="0" bIns="45720" rtlCol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lang="en-US" sz="20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marL="112608" lvl="0" indent="-112608" defTabSz="914400"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29B90121-EE03-4CB9-B6B4-085C61698D0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58763" y="5065713"/>
            <a:ext cx="2898775" cy="2497137"/>
          </a:xfrm>
        </p:spPr>
        <p:txBody>
          <a:bodyPr lIns="0" rIns="0"/>
          <a:lstStyle>
            <a:lvl1pPr marL="0" indent="0">
              <a:spcBef>
                <a:spcPts val="1000"/>
              </a:spcBef>
              <a:buFont typeface="Arial" panose="020B0604020202020204" pitchFamily="34" charset="0"/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0582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Layout Opt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4D62240-1E88-4AF1-B533-E4A44C81DEF1}"/>
              </a:ext>
            </a:extLst>
          </p:cNvPr>
          <p:cNvSpPr/>
          <p:nvPr userDrawn="1"/>
        </p:nvSpPr>
        <p:spPr>
          <a:xfrm>
            <a:off x="0" y="3886200"/>
            <a:ext cx="3355848" cy="3886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818D87-9017-48E8-9B89-B4C276E5C0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75304" y="768096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>
              <a:defRPr lang="en-US" sz="2000" b="1" i="0" cap="all" spc="0" baseline="0" dirty="0">
                <a:solidFill>
                  <a:schemeClr val="tx2"/>
                </a:solidFill>
                <a:ea typeface="+mn-ea"/>
                <a:cs typeface="+mn-cs"/>
              </a:defRPr>
            </a:lvl1pPr>
          </a:lstStyle>
          <a:p>
            <a:pPr marL="0" lvl="0" indent="0" defTabSz="91440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Add title here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02D408-24F0-48D9-9651-58EF6575D3CA}"/>
              </a:ext>
            </a:extLst>
          </p:cNvPr>
          <p:cNvCxnSpPr>
            <a:cxnSpLocks/>
          </p:cNvCxnSpPr>
          <p:nvPr userDrawn="1"/>
        </p:nvCxnSpPr>
        <p:spPr>
          <a:xfrm>
            <a:off x="3639312" y="555171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292605" y="4310736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55B5E731-82EE-4BF9-9BBF-10AE838CC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1133856"/>
            <a:ext cx="2898648" cy="2670048"/>
          </a:xfrm>
        </p:spPr>
        <p:txBody>
          <a:bodyPr vert="horz" lIns="0" tIns="45720" rIns="0" bIns="45720" rtlCol="0">
            <a:normAutofit/>
          </a:bodyPr>
          <a:lstStyle>
            <a:lvl1pPr marL="0" indent="0" algn="l"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23" name="Text Placeholder 21">
            <a:extLst>
              <a:ext uri="{FF2B5EF4-FFF2-40B4-BE49-F238E27FC236}">
                <a16:creationId xmlns:a16="http://schemas.microsoft.com/office/drawing/2014/main" id="{47551B2B-39F7-4786-993B-A2D8AA16C81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584448" y="5065776"/>
            <a:ext cx="2898648" cy="1874520"/>
          </a:xfrm>
        </p:spPr>
        <p:txBody>
          <a:bodyPr vert="horz" lIns="0" tIns="45720" rIns="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355848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20843" y="-1"/>
            <a:ext cx="3337557" cy="7772395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AFCE613-3382-4B90-98DA-A2097D8A4302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36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71EAD859-FE34-49EB-A804-E7817DB94E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50858" y="4809744"/>
            <a:ext cx="2807208" cy="267004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400" b="1" i="0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FCF709D0-1556-44AD-8AD3-AE1EACEE7C4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931152" y="5029200"/>
            <a:ext cx="2825496" cy="1289304"/>
          </a:xfrm>
        </p:spPr>
        <p:txBody>
          <a:bodyPr/>
          <a:lstStyle>
            <a:lvl1pPr marL="0" indent="0" algn="ctr">
              <a:lnSpc>
                <a:spcPts val="4000"/>
              </a:lnSpc>
              <a:buFont typeface="Arial" panose="020B0604020202020204" pitchFamily="34" charset="0"/>
              <a:buNone/>
              <a:defRPr sz="4000" b="1" cap="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827ED6DE-9EB2-4349-BED5-EF5DA84DC07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31152" y="6757416"/>
            <a:ext cx="2825496" cy="429768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19">
            <a:extLst>
              <a:ext uri="{FF2B5EF4-FFF2-40B4-BE49-F238E27FC236}">
                <a16:creationId xmlns:a16="http://schemas.microsoft.com/office/drawing/2014/main" id="{FC9D06D3-2BFE-45BA-8196-3AA6CC98E3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75304" y="4663440"/>
            <a:ext cx="2907792" cy="365760"/>
          </a:xfrm>
        </p:spPr>
        <p:txBody>
          <a:bodyPr vert="horz" lIns="0" tIns="45720" rIns="0" bIns="45720" rtlCol="0" anchor="ctr">
            <a:noAutofit/>
          </a:bodyPr>
          <a:lstStyle>
            <a:lvl1pPr marL="0" indent="0">
              <a:buNone/>
              <a:defRPr lang="en-US" sz="2000" b="1" i="0" cap="all" spc="0" baseline="0" dirty="0">
                <a:solidFill>
                  <a:schemeClr val="tx2"/>
                </a:solidFill>
                <a:latin typeface="+mj-lt"/>
              </a:defRPr>
            </a:lvl1pPr>
          </a:lstStyle>
          <a:p>
            <a:pPr marL="230292" lvl="0" indent="-342900" defTabSz="914400">
              <a:lnSpc>
                <a:spcPct val="100000"/>
              </a:lnSpc>
              <a:spcBef>
                <a:spcPts val="1000"/>
              </a:spcBef>
            </a:pPr>
            <a:r>
              <a:rPr lang="en-US" dirty="0"/>
              <a:t>Add title here</a:t>
            </a:r>
          </a:p>
        </p:txBody>
      </p:sp>
    </p:spTree>
    <p:extLst>
      <p:ext uri="{BB962C8B-B14F-4D97-AF65-F5344CB8AC3E}">
        <p14:creationId xmlns:p14="http://schemas.microsoft.com/office/powerpoint/2010/main" val="4849074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Op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0B1261-A13A-4E9E-AA95-EED10F4CFA0E}"/>
              </a:ext>
            </a:extLst>
          </p:cNvPr>
          <p:cNvSpPr/>
          <p:nvPr userDrawn="1"/>
        </p:nvSpPr>
        <p:spPr>
          <a:xfrm>
            <a:off x="-9141" y="0"/>
            <a:ext cx="3355848" cy="3886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1A4A6AC-F3AF-4832-AD1D-6D835E5EEB44}"/>
              </a:ext>
            </a:extLst>
          </p:cNvPr>
          <p:cNvCxnSpPr/>
          <p:nvPr userDrawn="1"/>
        </p:nvCxnSpPr>
        <p:spPr>
          <a:xfrm>
            <a:off x="391886" y="555171"/>
            <a:ext cx="914400" cy="0"/>
          </a:xfrm>
          <a:prstGeom prst="line">
            <a:avLst/>
          </a:prstGeom>
          <a:ln w="60325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BE684CA-499F-49C1-B233-507FE44E7C65}"/>
              </a:ext>
            </a:extLst>
          </p:cNvPr>
          <p:cNvCxnSpPr>
            <a:cxnSpLocks/>
          </p:cNvCxnSpPr>
          <p:nvPr userDrawn="1"/>
        </p:nvCxnSpPr>
        <p:spPr>
          <a:xfrm>
            <a:off x="3639312" y="4310742"/>
            <a:ext cx="914400" cy="0"/>
          </a:xfrm>
          <a:prstGeom prst="line">
            <a:avLst/>
          </a:prstGeom>
          <a:ln w="60325" cap="rnd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719DC747-7CF6-4CCB-AD63-815D60FC6F3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3886200"/>
            <a:ext cx="3337557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6" name="Picture Placeholder 24">
            <a:extLst>
              <a:ext uri="{FF2B5EF4-FFF2-40B4-BE49-F238E27FC236}">
                <a16:creationId xmlns:a16="http://schemas.microsoft.com/office/drawing/2014/main" id="{A1AE2DD5-B409-4195-BCAA-51F07D05C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337557" y="0"/>
            <a:ext cx="6720844" cy="3886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US" dirty="0"/>
          </a:p>
        </p:txBody>
      </p:sp>
      <p:sp>
        <p:nvSpPr>
          <p:cNvPr id="21" name="Text Placeholder 21">
            <a:extLst>
              <a:ext uri="{FF2B5EF4-FFF2-40B4-BE49-F238E27FC236}">
                <a16:creationId xmlns:a16="http://schemas.microsoft.com/office/drawing/2014/main" id="{A0DE9D14-70A5-499A-8477-B8B31FF6125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5753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/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24" name="Text Placeholder 21">
            <a:extLst>
              <a:ext uri="{FF2B5EF4-FFF2-40B4-BE49-F238E27FC236}">
                <a16:creationId xmlns:a16="http://schemas.microsoft.com/office/drawing/2014/main" id="{F6196E76-A393-420A-AC0B-D85E23CABF8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8104" y="5020056"/>
            <a:ext cx="2898648" cy="2496312"/>
          </a:xfrm>
        </p:spPr>
        <p:txBody>
          <a:bodyPr vert="horz" lIns="0" tIns="45720" rIns="45720" bIns="45720" rtlCol="0">
            <a:normAutofit/>
          </a:bodyPr>
          <a:lstStyle>
            <a:lvl1pPr marL="0" indent="0">
              <a:buNone/>
              <a:defRPr lang="en-US" sz="1100" b="0" spc="0" baseline="0" dirty="0">
                <a:solidFill>
                  <a:schemeClr val="tx1"/>
                </a:solidFill>
              </a:defRPr>
            </a:lvl1pPr>
          </a:lstStyle>
          <a:p>
            <a:pPr marL="112608" lvl="0" indent="-112608" defTabSz="457200">
              <a:lnSpc>
                <a:spcPct val="150000"/>
              </a:lnSpc>
              <a:spcBef>
                <a:spcPts val="0"/>
              </a:spcBef>
            </a:pPr>
            <a:r>
              <a:rPr lang="en-US" dirty="0"/>
              <a:t>Click to edit Master text styles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6EEC80-D9AF-431C-AB25-980960CCD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786385"/>
            <a:ext cx="2944368" cy="676656"/>
          </a:xfrm>
        </p:spPr>
        <p:txBody>
          <a:bodyPr anchor="t"/>
          <a:lstStyle>
            <a:lvl1pPr>
              <a:lnSpc>
                <a:spcPct val="100000"/>
              </a:lnSpc>
              <a:defRPr sz="20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ABB5356-8B51-4274-9C90-A80A18EAC00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28600" y="1566863"/>
            <a:ext cx="2944813" cy="2124075"/>
          </a:xfrm>
        </p:spPr>
        <p:txBody>
          <a:bodyPr/>
          <a:lstStyle>
            <a:lvl1pPr marL="173736" indent="-173736">
              <a:lnSpc>
                <a:spcPts val="1800"/>
              </a:lnSpc>
              <a:spcBef>
                <a:spcPts val="1000"/>
              </a:spcBef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FBBDB168-B4B2-4C61-A824-4FB0C315A1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5050" y="4572000"/>
            <a:ext cx="6251575" cy="447675"/>
          </a:xfrm>
        </p:spPr>
        <p:txBody>
          <a:bodyPr lIns="0" anchor="ctr"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2000" b="1" cap="all" baseline="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7828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26C1C5-FE16-4334-B2CE-6E14152A8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960120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E8901-EFD1-440F-841B-77938232D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8600" y="2368296"/>
            <a:ext cx="9601200" cy="5184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/>
              <a:t>Click to 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8442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3" r:id="rId3"/>
    <p:sldLayoutId id="2147483655" r:id="rId4"/>
  </p:sldLayoutIdLst>
  <p:hf sldNum="0" hdr="0" ftr="0" dt="0"/>
  <p:txStyles>
    <p:titleStyle>
      <a:lvl1pPr algn="l" defTabSz="45043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608" indent="-112608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001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7300" indent="-34290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573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114550" indent="-285750" algn="l" defTabSz="45043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23868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46389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689113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914328" indent="-112608" algn="l" defTabSz="450430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1pPr>
      <a:lvl2pPr marL="22521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2pPr>
      <a:lvl3pPr marL="45043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3pPr>
      <a:lvl4pPr marL="67564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4pPr>
      <a:lvl5pPr marL="90086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5pPr>
      <a:lvl6pPr marL="112607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6pPr>
      <a:lvl7pPr marL="135129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7pPr>
      <a:lvl8pPr marL="1576505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8pPr>
      <a:lvl9pPr marL="1801720" algn="l" defTabSz="450430" rtl="0" eaLnBrk="1" latinLnBrk="0" hangingPunct="1">
        <a:defRPr sz="8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7D7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F34ABC0-960E-4D69-097B-AFFBB031EFEE}"/>
              </a:ext>
            </a:extLst>
          </p:cNvPr>
          <p:cNvSpPr/>
          <p:nvPr/>
        </p:nvSpPr>
        <p:spPr>
          <a:xfrm>
            <a:off x="3272263" y="4059936"/>
            <a:ext cx="3438638" cy="3712464"/>
          </a:xfrm>
          <a:prstGeom prst="rect">
            <a:avLst/>
          </a:prstGeom>
          <a:solidFill>
            <a:srgbClr val="BF434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72E01A-3589-D647-CB34-DDCDA5739070}"/>
              </a:ext>
            </a:extLst>
          </p:cNvPr>
          <p:cNvSpPr/>
          <p:nvPr/>
        </p:nvSpPr>
        <p:spPr>
          <a:xfrm>
            <a:off x="-9144" y="-21102"/>
            <a:ext cx="3347980" cy="4090182"/>
          </a:xfrm>
          <a:prstGeom prst="rect">
            <a:avLst/>
          </a:prstGeom>
          <a:solidFill>
            <a:srgbClr val="8C1C1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08D8F05-2AF9-41DF-AFA2-9F84726649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solidFill>
                  <a:srgbClr val="A78A7F"/>
                </a:solidFill>
              </a:rPr>
              <a:t>Interdum</a:t>
            </a:r>
            <a:r>
              <a:rPr lang="en-US" dirty="0">
                <a:solidFill>
                  <a:srgbClr val="A78A7F"/>
                </a:solidFill>
              </a:rPr>
              <a:t> </a:t>
            </a:r>
            <a:r>
              <a:rPr lang="en-US" dirty="0" err="1">
                <a:solidFill>
                  <a:srgbClr val="A78A7F"/>
                </a:solidFill>
              </a:rPr>
              <a:t>varius</a:t>
            </a:r>
            <a:r>
              <a:rPr lang="en-US" dirty="0">
                <a:solidFill>
                  <a:srgbClr val="A78A7F"/>
                </a:solidFill>
              </a:rPr>
              <a:t> sit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7231AF5E-A3B4-4F55-AAC2-B69F547221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94668" y="950976"/>
            <a:ext cx="2807208" cy="267004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E7D7C1"/>
                </a:solidFill>
              </a:rPr>
              <a:t>Lorem ipsum dolor sit </a:t>
            </a:r>
            <a:r>
              <a:rPr lang="en-US" dirty="0" err="1">
                <a:solidFill>
                  <a:srgbClr val="E7D7C1"/>
                </a:solidFill>
              </a:rPr>
              <a:t>amet</a:t>
            </a:r>
            <a:r>
              <a:rPr lang="en-US" dirty="0">
                <a:solidFill>
                  <a:srgbClr val="E7D7C1"/>
                </a:solidFill>
              </a:rPr>
              <a:t>, </a:t>
            </a:r>
            <a:r>
              <a:rPr lang="en-US" dirty="0" err="1">
                <a:solidFill>
                  <a:srgbClr val="E7D7C1"/>
                </a:solidFill>
              </a:rPr>
              <a:t>consectetur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adipiscing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elit</a:t>
            </a:r>
            <a:r>
              <a:rPr lang="en-US" dirty="0">
                <a:solidFill>
                  <a:srgbClr val="E7D7C1"/>
                </a:solidFill>
              </a:rPr>
              <a:t>, sed do </a:t>
            </a:r>
            <a:r>
              <a:rPr lang="en-US" dirty="0" err="1">
                <a:solidFill>
                  <a:srgbClr val="E7D7C1"/>
                </a:solidFill>
              </a:rPr>
              <a:t>eiusmod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tempor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incididunt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ut</a:t>
            </a:r>
            <a:r>
              <a:rPr lang="en-US" dirty="0">
                <a:solidFill>
                  <a:srgbClr val="E7D7C1"/>
                </a:solidFill>
              </a:rPr>
              <a:t> labore et dolore magna </a:t>
            </a:r>
            <a:r>
              <a:rPr lang="en-US" dirty="0" err="1">
                <a:solidFill>
                  <a:srgbClr val="E7D7C1"/>
                </a:solidFill>
              </a:rPr>
              <a:t>aliqua</a:t>
            </a:r>
            <a:r>
              <a:rPr lang="en-US" dirty="0">
                <a:solidFill>
                  <a:srgbClr val="E7D7C1"/>
                </a:solidFill>
              </a:rPr>
              <a:t>. Vitae </a:t>
            </a:r>
            <a:r>
              <a:rPr lang="en-US" dirty="0" err="1">
                <a:solidFill>
                  <a:srgbClr val="E7D7C1"/>
                </a:solidFill>
              </a:rPr>
              <a:t>justo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eget</a:t>
            </a:r>
            <a:r>
              <a:rPr lang="en-US" dirty="0">
                <a:solidFill>
                  <a:srgbClr val="E7D7C1"/>
                </a:solidFill>
              </a:rPr>
              <a:t> magna fermentum </a:t>
            </a:r>
            <a:r>
              <a:rPr lang="en-US" dirty="0" err="1">
                <a:solidFill>
                  <a:srgbClr val="E7D7C1"/>
                </a:solidFill>
              </a:rPr>
              <a:t>iaculis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eu</a:t>
            </a:r>
            <a:r>
              <a:rPr lang="en-US" dirty="0">
                <a:solidFill>
                  <a:srgbClr val="E7D7C1"/>
                </a:solidFill>
              </a:rPr>
              <a:t> non.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F8BB936-D1B5-4C20-9475-BC2C411A65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Autofit/>
          </a:bodyPr>
          <a:lstStyle/>
          <a:p>
            <a:r>
              <a:rPr lang="en-US" sz="1200" dirty="0">
                <a:solidFill>
                  <a:srgbClr val="8C1C13"/>
                </a:solidFill>
              </a:rPr>
              <a:t>Lorem ipsum dolor sit amet, </a:t>
            </a:r>
            <a:r>
              <a:rPr lang="en-US" sz="1200" dirty="0" err="1">
                <a:solidFill>
                  <a:srgbClr val="8C1C13"/>
                </a:solidFill>
              </a:rPr>
              <a:t>consectetuer</a:t>
            </a:r>
            <a:r>
              <a:rPr lang="en-US" sz="1200" dirty="0">
                <a:solidFill>
                  <a:srgbClr val="8C1C13"/>
                </a:solidFill>
              </a:rPr>
              <a:t> adipiscing elit. Maecenas porttitor congue massa. Fusce posuere, magna sed pulvinar ultricies, purus lectus malesuada libero, sit amet commodo magna eros quis </a:t>
            </a:r>
            <a:r>
              <a:rPr lang="en-US" sz="1200" dirty="0" err="1">
                <a:solidFill>
                  <a:srgbClr val="8C1C13"/>
                </a:solidFill>
              </a:rPr>
              <a:t>urna</a:t>
            </a:r>
            <a:r>
              <a:rPr lang="en-US" sz="1200" dirty="0">
                <a:solidFill>
                  <a:srgbClr val="8C1C13"/>
                </a:solidFill>
              </a:rPr>
              <a:t>.</a:t>
            </a:r>
          </a:p>
          <a:p>
            <a:r>
              <a:rPr lang="en-US" sz="1200" dirty="0">
                <a:solidFill>
                  <a:srgbClr val="8C1C13"/>
                </a:solidFill>
              </a:rPr>
              <a:t>Maecenas porttitor congue massa. Fusce posuere, magna sed pulvinar ultricies, purus lectus malesuada libero, sit amet commodo magna eros quis urna.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736E0C-C036-4ABF-8831-E5941A3403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75304" y="4663440"/>
            <a:ext cx="3016882" cy="365760"/>
          </a:xfrm>
        </p:spPr>
        <p:txBody>
          <a:bodyPr/>
          <a:lstStyle/>
          <a:p>
            <a:r>
              <a:rPr lang="en-US" dirty="0" err="1">
                <a:solidFill>
                  <a:srgbClr val="E7D7C1"/>
                </a:solidFill>
              </a:rPr>
              <a:t>Lobortis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feugiat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vivamus</a:t>
            </a:r>
            <a:endParaRPr lang="en-US" dirty="0">
              <a:solidFill>
                <a:srgbClr val="E7D7C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81A149E-BE06-4304-843A-FB454CB9724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1200" dirty="0">
                <a:solidFill>
                  <a:srgbClr val="E7D7C1"/>
                </a:solidFill>
              </a:rPr>
              <a:t>Lorem ipsum dolor sit </a:t>
            </a:r>
            <a:r>
              <a:rPr lang="en-US" sz="1200" dirty="0" err="1">
                <a:solidFill>
                  <a:srgbClr val="E7D7C1"/>
                </a:solidFill>
              </a:rPr>
              <a:t>amet</a:t>
            </a:r>
            <a:r>
              <a:rPr lang="en-US" sz="1200" dirty="0">
                <a:solidFill>
                  <a:srgbClr val="E7D7C1"/>
                </a:solidFill>
              </a:rPr>
              <a:t>, </a:t>
            </a:r>
            <a:r>
              <a:rPr lang="en-US" sz="1200" dirty="0" err="1">
                <a:solidFill>
                  <a:srgbClr val="E7D7C1"/>
                </a:solidFill>
              </a:rPr>
              <a:t>consectetur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adipiscing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elit</a:t>
            </a:r>
            <a:r>
              <a:rPr lang="en-US" sz="1200" dirty="0">
                <a:solidFill>
                  <a:srgbClr val="E7D7C1"/>
                </a:solidFill>
              </a:rPr>
              <a:t>, sed do </a:t>
            </a:r>
            <a:r>
              <a:rPr lang="en-US" sz="1200" dirty="0" err="1">
                <a:solidFill>
                  <a:srgbClr val="E7D7C1"/>
                </a:solidFill>
              </a:rPr>
              <a:t>eiusmod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tempor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incididunt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ut</a:t>
            </a:r>
            <a:r>
              <a:rPr lang="en-US" sz="1200" dirty="0">
                <a:solidFill>
                  <a:srgbClr val="E7D7C1"/>
                </a:solidFill>
              </a:rPr>
              <a:t> labore et dolore magna </a:t>
            </a:r>
            <a:r>
              <a:rPr lang="en-US" sz="1200" dirty="0" err="1">
                <a:solidFill>
                  <a:srgbClr val="E7D7C1"/>
                </a:solidFill>
              </a:rPr>
              <a:t>aliqua</a:t>
            </a:r>
            <a:r>
              <a:rPr lang="en-US" sz="1200" dirty="0">
                <a:solidFill>
                  <a:srgbClr val="E7D7C1"/>
                </a:solidFill>
              </a:rPr>
              <a:t>. Ac </a:t>
            </a:r>
            <a:r>
              <a:rPr lang="en-US" sz="1200" dirty="0" err="1">
                <a:solidFill>
                  <a:srgbClr val="E7D7C1"/>
                </a:solidFill>
              </a:rPr>
              <a:t>odio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tempor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orci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dapibus</a:t>
            </a:r>
            <a:r>
              <a:rPr lang="en-US" sz="1200" dirty="0">
                <a:solidFill>
                  <a:srgbClr val="E7D7C1"/>
                </a:solidFill>
              </a:rPr>
              <a:t>. </a:t>
            </a:r>
            <a:r>
              <a:rPr lang="en-US" sz="1200" dirty="0" err="1">
                <a:solidFill>
                  <a:srgbClr val="E7D7C1"/>
                </a:solidFill>
              </a:rPr>
              <a:t>Urna</a:t>
            </a:r>
            <a:r>
              <a:rPr lang="en-US" sz="1200" dirty="0">
                <a:solidFill>
                  <a:srgbClr val="E7D7C1"/>
                </a:solidFill>
              </a:rPr>
              <a:t> et pharetra </a:t>
            </a:r>
            <a:r>
              <a:rPr lang="en-US" sz="1200" dirty="0" err="1">
                <a:solidFill>
                  <a:srgbClr val="E7D7C1"/>
                </a:solidFill>
              </a:rPr>
              <a:t>pharetra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massa</a:t>
            </a:r>
            <a:r>
              <a:rPr lang="en-US" sz="1200" dirty="0">
                <a:solidFill>
                  <a:srgbClr val="E7D7C1"/>
                </a:solidFill>
              </a:rPr>
              <a:t>. Pharetra </a:t>
            </a:r>
            <a:r>
              <a:rPr lang="en-US" sz="1200" dirty="0" err="1">
                <a:solidFill>
                  <a:srgbClr val="E7D7C1"/>
                </a:solidFill>
              </a:rPr>
              <a:t>pharetra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massa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massa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ultricies</a:t>
            </a:r>
            <a:r>
              <a:rPr lang="en-US" sz="1200" dirty="0">
                <a:solidFill>
                  <a:srgbClr val="E7D7C1"/>
                </a:solidFill>
              </a:rPr>
              <a:t> mi. Sit </a:t>
            </a:r>
            <a:r>
              <a:rPr lang="en-US" sz="1200" dirty="0" err="1">
                <a:solidFill>
                  <a:srgbClr val="E7D7C1"/>
                </a:solidFill>
              </a:rPr>
              <a:t>amet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commodo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nulla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facilisi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nullam</a:t>
            </a:r>
            <a:r>
              <a:rPr lang="en-US" sz="1200" dirty="0">
                <a:solidFill>
                  <a:srgbClr val="E7D7C1"/>
                </a:solidFill>
              </a:rPr>
              <a:t> </a:t>
            </a:r>
            <a:r>
              <a:rPr lang="en-US" sz="1200" dirty="0" err="1">
                <a:solidFill>
                  <a:srgbClr val="E7D7C1"/>
                </a:solidFill>
              </a:rPr>
              <a:t>vehicula</a:t>
            </a:r>
            <a:r>
              <a:rPr lang="en-US" sz="1200" dirty="0">
                <a:solidFill>
                  <a:srgbClr val="E7D7C1"/>
                </a:solidFill>
              </a:rPr>
              <a:t> ipsum a </a:t>
            </a:r>
            <a:r>
              <a:rPr lang="en-US" sz="1200" dirty="0" err="1">
                <a:solidFill>
                  <a:srgbClr val="E7D7C1"/>
                </a:solidFill>
              </a:rPr>
              <a:t>arcu</a:t>
            </a:r>
            <a:r>
              <a:rPr lang="en-US" sz="1200" dirty="0">
                <a:solidFill>
                  <a:srgbClr val="E7D7C1"/>
                </a:solidFill>
              </a:rPr>
              <a:t>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27B345-C000-65CE-6FC9-B2C8988FDFD2}"/>
              </a:ext>
            </a:extLst>
          </p:cNvPr>
          <p:cNvSpPr/>
          <p:nvPr/>
        </p:nvSpPr>
        <p:spPr>
          <a:xfrm>
            <a:off x="6736739" y="1"/>
            <a:ext cx="3370472" cy="7772400"/>
          </a:xfrm>
          <a:prstGeom prst="rect">
            <a:avLst/>
          </a:prstGeom>
          <a:solidFill>
            <a:srgbClr val="A78A7F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070AAC54-81EE-49D2-8D11-BE4ED24B5AA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828654" y="1133856"/>
            <a:ext cx="3169466" cy="4489704"/>
          </a:xfrm>
        </p:spPr>
        <p:txBody>
          <a:bodyPr/>
          <a:lstStyle/>
          <a:p>
            <a:r>
              <a:rPr lang="en-US" dirty="0" err="1">
                <a:solidFill>
                  <a:srgbClr val="8C1C13"/>
                </a:solidFill>
              </a:rPr>
              <a:t>Exercice</a:t>
            </a:r>
            <a:r>
              <a:rPr lang="en-US" dirty="0">
                <a:solidFill>
                  <a:srgbClr val="8C1C13"/>
                </a:solidFill>
              </a:rPr>
              <a:t> sur les images </a:t>
            </a:r>
            <a:r>
              <a:rPr lang="en-US" dirty="0" err="1">
                <a:solidFill>
                  <a:srgbClr val="8C1C13"/>
                </a:solidFill>
              </a:rPr>
              <a:t>libres</a:t>
            </a:r>
            <a:r>
              <a:rPr lang="en-US" dirty="0">
                <a:solidFill>
                  <a:srgbClr val="8C1C13"/>
                </a:solidFill>
              </a:rPr>
              <a:t> de droit</a:t>
            </a:r>
          </a:p>
        </p:txBody>
      </p:sp>
      <p:sp>
        <p:nvSpPr>
          <p:cNvPr id="86" name="Text Placeholder 85">
            <a:extLst>
              <a:ext uri="{FF2B5EF4-FFF2-40B4-BE49-F238E27FC236}">
                <a16:creationId xmlns:a16="http://schemas.microsoft.com/office/drawing/2014/main" id="{6DD41433-A5FA-4D20-A04B-D6CCDA292F0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988532" y="5858433"/>
            <a:ext cx="2816225" cy="609374"/>
          </a:xfrm>
        </p:spPr>
        <p:txBody>
          <a:bodyPr/>
          <a:lstStyle/>
          <a:p>
            <a:r>
              <a:rPr lang="en-US" dirty="0">
                <a:solidFill>
                  <a:srgbClr val="8C1C13"/>
                </a:solidFill>
              </a:rPr>
              <a:t>Lorem ipsum dolor sit </a:t>
            </a:r>
            <a:r>
              <a:rPr lang="en-US" dirty="0" err="1">
                <a:solidFill>
                  <a:srgbClr val="8C1C13"/>
                </a:solidFill>
              </a:rPr>
              <a:t>amet</a:t>
            </a:r>
            <a:r>
              <a:rPr lang="en-US" dirty="0">
                <a:solidFill>
                  <a:srgbClr val="8C1C13"/>
                </a:solidFill>
              </a:rPr>
              <a:t>, </a:t>
            </a:r>
            <a:r>
              <a:rPr lang="en-US" dirty="0" err="1">
                <a:solidFill>
                  <a:srgbClr val="8C1C13"/>
                </a:solidFill>
              </a:rPr>
              <a:t>consectetur</a:t>
            </a:r>
            <a:r>
              <a:rPr lang="en-US" dirty="0">
                <a:solidFill>
                  <a:srgbClr val="8C1C13"/>
                </a:solidFill>
              </a:rPr>
              <a:t> </a:t>
            </a:r>
            <a:r>
              <a:rPr lang="en-US" dirty="0" err="1">
                <a:solidFill>
                  <a:srgbClr val="8C1C13"/>
                </a:solidFill>
              </a:rPr>
              <a:t>adipiscing</a:t>
            </a:r>
            <a:r>
              <a:rPr lang="en-US" dirty="0">
                <a:solidFill>
                  <a:srgbClr val="8C1C13"/>
                </a:solidFill>
              </a:rPr>
              <a:t> </a:t>
            </a:r>
            <a:r>
              <a:rPr lang="en-US" dirty="0" err="1">
                <a:solidFill>
                  <a:srgbClr val="8C1C13"/>
                </a:solidFill>
              </a:rPr>
              <a:t>elit</a:t>
            </a:r>
            <a:r>
              <a:rPr lang="en-US" dirty="0">
                <a:solidFill>
                  <a:srgbClr val="8C1C13"/>
                </a:solidFill>
              </a:rPr>
              <a:t>.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23CD3EF2-0634-42FE-B8ED-4482390855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946531" y="5711179"/>
            <a:ext cx="914400" cy="0"/>
          </a:xfrm>
          <a:prstGeom prst="line">
            <a:avLst/>
          </a:prstGeom>
          <a:ln w="60325" cap="rnd">
            <a:solidFill>
              <a:srgbClr val="BF434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638B00BC-6145-D108-5120-856FBEFA44CC}"/>
              </a:ext>
            </a:extLst>
          </p:cNvPr>
          <p:cNvSpPr/>
          <p:nvPr/>
        </p:nvSpPr>
        <p:spPr>
          <a:xfrm>
            <a:off x="-18288" y="4059936"/>
            <a:ext cx="3349093" cy="3712464"/>
          </a:xfrm>
          <a:prstGeom prst="rect">
            <a:avLst/>
          </a:prstGeom>
          <a:solidFill>
            <a:srgbClr val="A78A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Insérez une image libre de droit ici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1BAB7C06-B171-036E-A817-2F9D42A6C8FA}"/>
              </a:ext>
            </a:extLst>
          </p:cNvPr>
          <p:cNvSpPr txBox="1"/>
          <p:nvPr/>
        </p:nvSpPr>
        <p:spPr>
          <a:xfrm>
            <a:off x="1448686" y="7403068"/>
            <a:ext cx="182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solidFill>
                  <a:srgbClr val="E7D7C1"/>
                </a:solidFill>
              </a:rPr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2009861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7D7C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F478CFA-54BD-64E6-C278-0005BDD20FC9}"/>
              </a:ext>
            </a:extLst>
          </p:cNvPr>
          <p:cNvSpPr/>
          <p:nvPr/>
        </p:nvSpPr>
        <p:spPr>
          <a:xfrm>
            <a:off x="0" y="3886200"/>
            <a:ext cx="3364990" cy="3886200"/>
          </a:xfrm>
          <a:prstGeom prst="rect">
            <a:avLst/>
          </a:prstGeom>
          <a:solidFill>
            <a:srgbClr val="BF434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654D56-652A-487F-B62F-5C8C1E1AEF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A78A7F"/>
                </a:solidFill>
              </a:rPr>
              <a:t>sit </a:t>
            </a:r>
            <a:r>
              <a:rPr lang="en-US" dirty="0" err="1">
                <a:solidFill>
                  <a:srgbClr val="A78A7F"/>
                </a:solidFill>
              </a:rPr>
              <a:t>amet</a:t>
            </a:r>
            <a:endParaRPr lang="en-US" dirty="0">
              <a:solidFill>
                <a:srgbClr val="A78A7F"/>
              </a:solidFill>
            </a:endParaRP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F374A01-FD18-413B-A563-0BFF7A173B8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rgbClr val="E7D7C1"/>
                </a:solidFill>
              </a:rPr>
              <a:t>Lorem ipsum dolor sit </a:t>
            </a:r>
            <a:r>
              <a:rPr lang="en-US" dirty="0" err="1">
                <a:solidFill>
                  <a:srgbClr val="E7D7C1"/>
                </a:solidFill>
              </a:rPr>
              <a:t>amet</a:t>
            </a:r>
            <a:r>
              <a:rPr lang="en-US" dirty="0">
                <a:solidFill>
                  <a:srgbClr val="E7D7C1"/>
                </a:solidFill>
              </a:rPr>
              <a:t>, </a:t>
            </a:r>
            <a:r>
              <a:rPr lang="en-US" dirty="0" err="1">
                <a:solidFill>
                  <a:srgbClr val="E7D7C1"/>
                </a:solidFill>
              </a:rPr>
              <a:t>consectetur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adipiscing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elit</a:t>
            </a:r>
            <a:r>
              <a:rPr lang="en-US" dirty="0">
                <a:solidFill>
                  <a:srgbClr val="E7D7C1"/>
                </a:solidFill>
              </a:rPr>
              <a:t>, sed do </a:t>
            </a:r>
            <a:r>
              <a:rPr lang="en-US" dirty="0" err="1">
                <a:solidFill>
                  <a:srgbClr val="E7D7C1"/>
                </a:solidFill>
              </a:rPr>
              <a:t>eiusmod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tempor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incididunt</a:t>
            </a:r>
            <a:r>
              <a:rPr lang="en-US" dirty="0">
                <a:solidFill>
                  <a:srgbClr val="E7D7C1"/>
                </a:solidFill>
              </a:rPr>
              <a:t> </a:t>
            </a:r>
            <a:r>
              <a:rPr lang="en-US" dirty="0" err="1">
                <a:solidFill>
                  <a:srgbClr val="E7D7C1"/>
                </a:solidFill>
              </a:rPr>
              <a:t>ut</a:t>
            </a:r>
            <a:r>
              <a:rPr lang="en-US" dirty="0">
                <a:solidFill>
                  <a:srgbClr val="E7D7C1"/>
                </a:solidFill>
              </a:rPr>
              <a:t> labore et dolore magna </a:t>
            </a:r>
            <a:r>
              <a:rPr lang="en-US" dirty="0" err="1">
                <a:solidFill>
                  <a:srgbClr val="E7D7C1"/>
                </a:solidFill>
              </a:rPr>
              <a:t>aliqua</a:t>
            </a:r>
            <a:r>
              <a:rPr lang="en-US" dirty="0">
                <a:solidFill>
                  <a:srgbClr val="E7D7C1"/>
                </a:solidFill>
              </a:rPr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A45B3-A6AE-402F-B640-75DBE30555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r>
              <a:rPr lang="en-US" sz="1200" dirty="0">
                <a:solidFill>
                  <a:srgbClr val="8C1C13"/>
                </a:solidFill>
              </a:rPr>
              <a:t>Lorem ipsum dolor sit amet, consectetuer adipiscing elit. Maecenas porttitor congue massa. Fusce posuere, magna sed pulvinar ultricies, purus lectus malesuada libero, sit amet commodo magna eros quis urna.</a:t>
            </a:r>
          </a:p>
          <a:p>
            <a:endParaRPr lang="en-US" sz="1200" dirty="0">
              <a:solidFill>
                <a:srgbClr val="8C1C13"/>
              </a:solidFill>
            </a:endParaRPr>
          </a:p>
          <a:p>
            <a:r>
              <a:rPr lang="en-US" sz="1200" dirty="0">
                <a:solidFill>
                  <a:srgbClr val="8C1C13"/>
                </a:solidFill>
              </a:rPr>
              <a:t>Maecenas porttitor congue massa. Fusce posuere, magna sed pulvinar ultricies, purus lectus malesuada libero, sit amet commodo magna eros quis urna.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E8733-C5D2-4742-B883-B899D1F496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>
                <a:solidFill>
                  <a:srgbClr val="A78A7F"/>
                </a:solidFill>
              </a:rPr>
              <a:t>facilisi</a:t>
            </a:r>
            <a:r>
              <a:rPr lang="en-US" dirty="0">
                <a:solidFill>
                  <a:srgbClr val="A78A7F"/>
                </a:solidFill>
              </a:rPr>
              <a:t> </a:t>
            </a:r>
            <a:r>
              <a:rPr lang="en-US" dirty="0" err="1">
                <a:solidFill>
                  <a:srgbClr val="A78A7F"/>
                </a:solidFill>
              </a:rPr>
              <a:t>morbi</a:t>
            </a:r>
            <a:r>
              <a:rPr lang="en-US" dirty="0">
                <a:solidFill>
                  <a:srgbClr val="A78A7F"/>
                </a:solidFill>
              </a:rPr>
              <a:t> tempus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FC093F-1046-49B5-8901-B8F3A602B92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Autofit/>
          </a:bodyPr>
          <a:lstStyle/>
          <a:p>
            <a:r>
              <a:rPr lang="en-US" sz="1200" dirty="0">
                <a:solidFill>
                  <a:srgbClr val="8C1C13"/>
                </a:solidFill>
              </a:rPr>
              <a:t>Lorem ipsum dolor sit </a:t>
            </a:r>
            <a:r>
              <a:rPr lang="en-US" sz="1200" dirty="0" err="1">
                <a:solidFill>
                  <a:srgbClr val="8C1C13"/>
                </a:solidFill>
              </a:rPr>
              <a:t>amet</a:t>
            </a:r>
            <a:r>
              <a:rPr lang="en-US" sz="1200" dirty="0">
                <a:solidFill>
                  <a:srgbClr val="8C1C13"/>
                </a:solidFill>
              </a:rPr>
              <a:t>, </a:t>
            </a:r>
            <a:r>
              <a:rPr lang="en-US" sz="1200" dirty="0" err="1">
                <a:solidFill>
                  <a:srgbClr val="8C1C13"/>
                </a:solidFill>
              </a:rPr>
              <a:t>consectetur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adipiscing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elit</a:t>
            </a:r>
            <a:r>
              <a:rPr lang="en-US" sz="1200" dirty="0">
                <a:solidFill>
                  <a:srgbClr val="8C1C13"/>
                </a:solidFill>
              </a:rPr>
              <a:t>, sed do </a:t>
            </a:r>
            <a:r>
              <a:rPr lang="en-US" sz="1200" dirty="0" err="1">
                <a:solidFill>
                  <a:srgbClr val="8C1C13"/>
                </a:solidFill>
              </a:rPr>
              <a:t>eiusmod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tempor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incididunt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ut</a:t>
            </a:r>
            <a:r>
              <a:rPr lang="en-US" sz="1200" dirty="0">
                <a:solidFill>
                  <a:srgbClr val="8C1C13"/>
                </a:solidFill>
              </a:rPr>
              <a:t> labore et dolore magna </a:t>
            </a:r>
            <a:r>
              <a:rPr lang="en-US" sz="1200" dirty="0" err="1">
                <a:solidFill>
                  <a:srgbClr val="8C1C13"/>
                </a:solidFill>
              </a:rPr>
              <a:t>aliqua</a:t>
            </a:r>
            <a:r>
              <a:rPr lang="en-US" sz="1200" dirty="0">
                <a:solidFill>
                  <a:srgbClr val="8C1C13"/>
                </a:solidFill>
              </a:rPr>
              <a:t>. </a:t>
            </a:r>
            <a:r>
              <a:rPr lang="en-US" sz="1200" dirty="0" err="1">
                <a:solidFill>
                  <a:srgbClr val="8C1C13"/>
                </a:solidFill>
              </a:rPr>
              <a:t>Risus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feugiat</a:t>
            </a:r>
            <a:r>
              <a:rPr lang="en-US" sz="1200" dirty="0">
                <a:solidFill>
                  <a:srgbClr val="8C1C13"/>
                </a:solidFill>
              </a:rPr>
              <a:t> in ante </a:t>
            </a:r>
            <a:r>
              <a:rPr lang="en-US" sz="1200" dirty="0" err="1">
                <a:solidFill>
                  <a:srgbClr val="8C1C13"/>
                </a:solidFill>
              </a:rPr>
              <a:t>metus</a:t>
            </a:r>
            <a:r>
              <a:rPr lang="en-US" sz="1200" dirty="0">
                <a:solidFill>
                  <a:srgbClr val="8C1C13"/>
                </a:solidFill>
              </a:rPr>
              <a:t> dictum at. </a:t>
            </a:r>
            <a:r>
              <a:rPr lang="en-US" sz="1200" dirty="0" err="1">
                <a:solidFill>
                  <a:srgbClr val="8C1C13"/>
                </a:solidFill>
              </a:rPr>
              <a:t>Tempor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orci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eu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lobortis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elementum</a:t>
            </a:r>
            <a:r>
              <a:rPr lang="en-US" sz="1200" dirty="0">
                <a:solidFill>
                  <a:srgbClr val="8C1C13"/>
                </a:solidFill>
              </a:rPr>
              <a:t>. Eu </a:t>
            </a:r>
            <a:r>
              <a:rPr lang="en-US" sz="1200" dirty="0" err="1">
                <a:solidFill>
                  <a:srgbClr val="8C1C13"/>
                </a:solidFill>
              </a:rPr>
              <a:t>consequat</a:t>
            </a:r>
            <a:r>
              <a:rPr lang="en-US" sz="1200" dirty="0">
                <a:solidFill>
                  <a:srgbClr val="8C1C13"/>
                </a:solidFill>
              </a:rPr>
              <a:t> ac </a:t>
            </a:r>
            <a:r>
              <a:rPr lang="en-US" sz="1200" dirty="0" err="1">
                <a:solidFill>
                  <a:srgbClr val="8C1C13"/>
                </a:solidFill>
              </a:rPr>
              <a:t>felis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donec</a:t>
            </a:r>
            <a:r>
              <a:rPr lang="en-US" sz="1200" dirty="0">
                <a:solidFill>
                  <a:srgbClr val="8C1C13"/>
                </a:solidFill>
              </a:rPr>
              <a:t> et </a:t>
            </a:r>
            <a:r>
              <a:rPr lang="en-US" sz="1200" dirty="0" err="1">
                <a:solidFill>
                  <a:srgbClr val="8C1C13"/>
                </a:solidFill>
              </a:rPr>
              <a:t>odio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pellentesque</a:t>
            </a:r>
            <a:r>
              <a:rPr lang="en-US" sz="1200" dirty="0">
                <a:solidFill>
                  <a:srgbClr val="8C1C13"/>
                </a:solidFill>
              </a:rPr>
              <a:t>. </a:t>
            </a:r>
            <a:r>
              <a:rPr lang="en-US" sz="1200" dirty="0" err="1">
                <a:solidFill>
                  <a:srgbClr val="8C1C13"/>
                </a:solidFill>
              </a:rPr>
              <a:t>Mollis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nunc</a:t>
            </a:r>
            <a:r>
              <a:rPr lang="en-US" sz="1200" dirty="0">
                <a:solidFill>
                  <a:srgbClr val="8C1C13"/>
                </a:solidFill>
              </a:rPr>
              <a:t> sed id semper </a:t>
            </a:r>
            <a:r>
              <a:rPr lang="en-US" sz="1200" dirty="0" err="1">
                <a:solidFill>
                  <a:srgbClr val="8C1C13"/>
                </a:solidFill>
              </a:rPr>
              <a:t>risus</a:t>
            </a:r>
            <a:r>
              <a:rPr lang="en-US" sz="1200" dirty="0">
                <a:solidFill>
                  <a:srgbClr val="8C1C13"/>
                </a:solidFill>
              </a:rPr>
              <a:t> in </a:t>
            </a:r>
            <a:r>
              <a:rPr lang="en-US" sz="1200" dirty="0" err="1">
                <a:solidFill>
                  <a:srgbClr val="8C1C13"/>
                </a:solidFill>
              </a:rPr>
              <a:t>hendrerit</a:t>
            </a:r>
            <a:r>
              <a:rPr lang="en-US" sz="1200" dirty="0">
                <a:solidFill>
                  <a:srgbClr val="8C1C13"/>
                </a:solidFill>
              </a:rPr>
              <a:t> gravida. Integer </a:t>
            </a:r>
            <a:r>
              <a:rPr lang="en-US" sz="1200" dirty="0" err="1">
                <a:solidFill>
                  <a:srgbClr val="8C1C13"/>
                </a:solidFill>
              </a:rPr>
              <a:t>feugiat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scelerisque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varius</a:t>
            </a:r>
            <a:r>
              <a:rPr lang="en-US" sz="1200" dirty="0">
                <a:solidFill>
                  <a:srgbClr val="8C1C13"/>
                </a:solidFill>
              </a:rPr>
              <a:t> </a:t>
            </a:r>
            <a:r>
              <a:rPr lang="en-US" sz="1200" dirty="0" err="1">
                <a:solidFill>
                  <a:srgbClr val="8C1C13"/>
                </a:solidFill>
              </a:rPr>
              <a:t>morbi</a:t>
            </a:r>
            <a:r>
              <a:rPr lang="en-US" sz="1200" dirty="0">
                <a:solidFill>
                  <a:srgbClr val="8C1C13"/>
                </a:solidFill>
              </a:rPr>
              <a:t>.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3B8D2D-CE58-E6EE-9E50-27DB3823B5F5}"/>
              </a:ext>
            </a:extLst>
          </p:cNvPr>
          <p:cNvSpPr/>
          <p:nvPr/>
        </p:nvSpPr>
        <p:spPr>
          <a:xfrm>
            <a:off x="6702554" y="0"/>
            <a:ext cx="3355848" cy="7772400"/>
          </a:xfrm>
          <a:prstGeom prst="rect">
            <a:avLst/>
          </a:prstGeom>
          <a:solidFill>
            <a:srgbClr val="8C1C1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4E20817-73C9-C11B-721E-346766BFDE3C}"/>
              </a:ext>
            </a:extLst>
          </p:cNvPr>
          <p:cNvSpPr txBox="1">
            <a:spLocks/>
          </p:cNvSpPr>
          <p:nvPr/>
        </p:nvSpPr>
        <p:spPr>
          <a:xfrm>
            <a:off x="6935725" y="229380"/>
            <a:ext cx="2907792" cy="365760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45043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000" b="1" i="0" kern="1200" cap="all" spc="0" baseline="0" dirty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fr-CA" dirty="0">
                <a:solidFill>
                  <a:srgbClr val="E7D7C1"/>
                </a:solidFill>
              </a:rPr>
              <a:t>Médiagraphie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AD0EA3-CD11-2704-FCB1-8B4A1B244324}"/>
              </a:ext>
            </a:extLst>
          </p:cNvPr>
          <p:cNvSpPr/>
          <p:nvPr/>
        </p:nvSpPr>
        <p:spPr>
          <a:xfrm>
            <a:off x="0" y="0"/>
            <a:ext cx="3355848" cy="3886200"/>
          </a:xfrm>
          <a:prstGeom prst="rect">
            <a:avLst/>
          </a:prstGeom>
          <a:solidFill>
            <a:srgbClr val="A78A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b="1" dirty="0"/>
              <a:t>Insérez une image libre de droit ici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6BC68758-9248-27F0-6AFD-D5FBB6288551}"/>
              </a:ext>
            </a:extLst>
          </p:cNvPr>
          <p:cNvSpPr txBox="1"/>
          <p:nvPr/>
        </p:nvSpPr>
        <p:spPr>
          <a:xfrm>
            <a:off x="6868087" y="724758"/>
            <a:ext cx="3091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600" b="1" dirty="0">
                <a:solidFill>
                  <a:schemeClr val="lt1"/>
                </a:solidFill>
              </a:rPr>
              <a:t>Insérez ici votre médiagraphie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A173DD80-2B96-4CF2-E608-9DB755BE77A1}"/>
              </a:ext>
            </a:extLst>
          </p:cNvPr>
          <p:cNvSpPr txBox="1"/>
          <p:nvPr/>
        </p:nvSpPr>
        <p:spPr>
          <a:xfrm>
            <a:off x="1545985" y="3847838"/>
            <a:ext cx="182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>
                <a:solidFill>
                  <a:srgbClr val="A78A7F"/>
                </a:solidFill>
              </a:rPr>
              <a:t>Source de l’image</a:t>
            </a:r>
          </a:p>
        </p:txBody>
      </p:sp>
    </p:spTree>
    <p:extLst>
      <p:ext uri="{BB962C8B-B14F-4D97-AF65-F5344CB8AC3E}">
        <p14:creationId xmlns:p14="http://schemas.microsoft.com/office/powerpoint/2010/main" val="1551441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__typo">
      <a:dk1>
        <a:sysClr val="windowText" lastClr="000000"/>
      </a:dk1>
      <a:lt1>
        <a:sysClr val="window" lastClr="FFFFFF"/>
      </a:lt1>
      <a:dk2>
        <a:srgbClr val="017C8D"/>
      </a:dk2>
      <a:lt2>
        <a:srgbClr val="E7E6E6"/>
      </a:lt2>
      <a:accent1>
        <a:srgbClr val="017C8D"/>
      </a:accent1>
      <a:accent2>
        <a:srgbClr val="F6F5F1"/>
      </a:accent2>
      <a:accent3>
        <a:srgbClr val="FF7D41"/>
      </a:accent3>
      <a:accent4>
        <a:srgbClr val="AEABAB"/>
      </a:accent4>
      <a:accent5>
        <a:srgbClr val="009999"/>
      </a:accent5>
      <a:accent6>
        <a:srgbClr val="000000"/>
      </a:accent6>
      <a:hlink>
        <a:srgbClr val="009999"/>
      </a:hlink>
      <a:folHlink>
        <a:srgbClr val="E7E6E6"/>
      </a:folHlink>
    </a:clrScheme>
    <a:fontScheme name="__typo">
      <a:majorFont>
        <a:latin typeface="Century Gothic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646208_win32_fixed" id="{B472F02A-62A0-4356-B5A0-DBF868EC9276}" vid="{190E1F4B-B1B1-47B4-8F08-F42CAB214BE7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1128</TotalTime>
  <Words>343</Words>
  <Application>Microsoft Office PowerPoint</Application>
  <PresentationFormat>Personnalisé</PresentationFormat>
  <Paragraphs>22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Gill Sans MT</vt:lpstr>
      <vt:lpstr>Office Theme</vt:lpstr>
      <vt:lpstr>Interdum varius sit</vt:lpstr>
      <vt:lpstr>sit amet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Fitness Made Simple</dc:title>
  <dc:creator>Alexandrine Levasseur</dc:creator>
  <cp:lastModifiedBy>Alexandra Lavallee</cp:lastModifiedBy>
  <cp:revision>4</cp:revision>
  <dcterms:created xsi:type="dcterms:W3CDTF">2023-06-06T13:43:59Z</dcterms:created>
  <dcterms:modified xsi:type="dcterms:W3CDTF">2023-09-20T13:03:21Z</dcterms:modified>
</cp:coreProperties>
</file>